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m4a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98" r:id="rId4"/>
    <p:sldId id="403" r:id="rId5"/>
    <p:sldId id="386" r:id="rId6"/>
    <p:sldId id="389" r:id="rId7"/>
    <p:sldId id="404" r:id="rId8"/>
    <p:sldId id="409" r:id="rId9"/>
    <p:sldId id="390" r:id="rId10"/>
    <p:sldId id="391" r:id="rId11"/>
    <p:sldId id="406" r:id="rId12"/>
    <p:sldId id="405" r:id="rId13"/>
    <p:sldId id="392" r:id="rId14"/>
    <p:sldId id="407" r:id="rId15"/>
    <p:sldId id="400" r:id="rId16"/>
    <p:sldId id="401" r:id="rId17"/>
    <p:sldId id="402" r:id="rId18"/>
    <p:sldId id="393" r:id="rId19"/>
    <p:sldId id="394" r:id="rId20"/>
    <p:sldId id="395" r:id="rId21"/>
    <p:sldId id="397" r:id="rId22"/>
    <p:sldId id="408" r:id="rId2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6BBA"/>
    <a:srgbClr val="EFAFE1"/>
    <a:srgbClr val="FEDEFA"/>
    <a:srgbClr val="B41EA2"/>
    <a:srgbClr val="CA0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40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90" units="cm"/>
        </inkml:traceFormat>
        <inkml:channelProperties>
          <inkml:channelProperty channel="X" name="resolution" value="106.34304" units="1/cm"/>
          <inkml:channelProperty channel="Y" name="resolution" value="63.00578" units="1/cm"/>
        </inkml:channelProperties>
      </inkml:inkSource>
      <inkml:timestamp xml:id="ts0" timeString="2021-10-18T22:49:49.7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3299 7987,'25'0,"0"0,-1 0,1 0,0 0,0 0,0 0,-1 0,1 0,25 0,-25 0,-1 0,1 0,25 0,-25 25,0-25,-1 0,1 0,0 25,0-25,0 0,-1 0,1 0,0 0,0 0,0 0,-1 0,1 0,0 0,0 0,0 0,-1 0,1 0,0 0,0 0,0 0,-1 0,1 0,0 0,0 0,0 0,-1 0,26 0,-25 0,0 0,-1 0,1 0,0 0,0 0,0 0,-1 0,1 0,0 0,0 0,0 0,24 0,-24 0,25 0,-25 0,-1 0,1 0,0 0,0 0,0 0,-1 0,1 0,0 0,0 0,0 0,-1 0,1 0,0 0,25 0,-26 0,1 0,0 0,25 0,-26 0,1 0,25 0,-25 0,24 0,-24 0,25 0,-26 0,1 0,0 0,0 0,0 0,-1 0,1 0,0 0,0 0,0 0,0 0,-1 0,1 0,0 0,0 0,0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90" units="cm"/>
        </inkml:traceFormat>
        <inkml:channelProperties>
          <inkml:channelProperty channel="X" name="resolution" value="106.34304" units="1/cm"/>
          <inkml:channelProperty channel="Y" name="resolution" value="63.00578" units="1/cm"/>
        </inkml:channelProperties>
      </inkml:inkSource>
      <inkml:timestamp xml:id="ts0" timeString="2021-10-18T22:49:53.2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3299 8706,'0'-24,"0"-1,25 25,0 0,24 0,-24 0,0 0,0 0,-1 0,26 0,-25 0,24 0,-24 0,0 0,25 0,-1 0,-24 0,0 0,0 0,0 0,-1 0,1 0,0 0,0 0,0 0,24 0,-24 0,0 0,24 0,-24 0,0 0,0 0,24 0,-24 0,0 0,25 0,-26 0,1 0,25 0,-25 0,-1 0,1 0,25 0,-25 0,24 0,-24 0,0 0,0 0,-1 0,1 0,0 0,0 0,0 0,24 0,-24 0,0 0,0 0,0 0,-1 0,1 0,0 0,25 0,-26 0,1 25,25-25,-25 0,24 0,1 0,-25 0,24 0,-24 0,0 0,0 0,24 0,-24 0,0 0,0 0,-1 0,1 0,0 0,0 0,0 0,-1 0,1 0,0 0,0 0,0 0,0 0,-1 0,1 0,0 0,0 0,0 0,-1 0,1 0,0 0,0 0,0 0,-1 0,1 0,0 0,0 0,0 0,-1 0,1 0,0 0,0 0,0 0,-1 0,1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90" units="cm"/>
        </inkml:traceFormat>
        <inkml:channelProperties>
          <inkml:channelProperty channel="X" name="resolution" value="106.34304" units="1/cm"/>
          <inkml:channelProperty channel="Y" name="resolution" value="63.00578" units="1/cm"/>
        </inkml:channelProperties>
      </inkml:inkSource>
      <inkml:timestamp xml:id="ts0" timeString="2021-10-18T22:49:56.2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3324 9327,'25'0,"-1"0,1 0,0 0,0 0,24 0,-24 0,25 0,-1 0,-24 0,50 0,-26 0,-24 0,25 0,-1 0,1 0,24 0,1 0,-1 0,-24 0,24 0,1 0,-26 0,-24 0,0 0,24 0,-24 0,25 0,-25 0,-1 0,1 0,0 0,0 0,0 0,-1 0,26 0,-25 0,0 0,0 0,-1 0,26 0,-25 0,24 0,-24 0,0 0,0 0,0 0,-1 0,1 0,25 0,-25 0,-1 0,1 0,0 0,0 0,0 0,-1 0,1 0,0 0,0 0,0 0,-1 0,1 0,0 0,0 0,0 0,-1 0,26 0,-25 0,0 0,-1 0,1 0,0 0,0 0,0 0,0 0,-1 0,1 0,0 0,0 0,0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90" units="cm"/>
        </inkml:traceFormat>
        <inkml:channelProperties>
          <inkml:channelProperty channel="X" name="resolution" value="106.34304" units="1/cm"/>
          <inkml:channelProperty channel="Y" name="resolution" value="63.00578" units="1/cm"/>
        </inkml:channelProperties>
      </inkml:inkSource>
      <inkml:timestamp xml:id="ts0" timeString="2021-10-18T22:53:45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1712 15478,'24'0,"1"-25,0 25,25 0,-26 0,26 0,-25 0,0 0,-1 0,1 0,0 0,25 0,-26-24,26 24,-25 0,0 0,24 0,1 0,-25 0,24 0,-24 0,25 0,-26 0,1 0,25 0,-25 0,24 0,-24 0,25 0,-25 0,24 0,-24 0,25 0,-26 0,1 0,0 0,0 0,0 0,-1 0,1 0,25 0,-25 0,24 0,-24 0,0 0,0 0,24 0,-24 0,0 0,24 0,-24 0,25 0,-25 0,-1 0,51 0,-50 0,-1 0,1 0,25 0,-25 0,0 0,24 0,-24 0,0 0,24 0,1 0,-25 0,0 0,-1 0,26 0,-25 0,0 0,24 0,-24 0,0 0,0 0,24 0,-24 0,0 0,0 0,24 0,-24 0,0 0,24 0,1 0,0 0,-26 0,26 0,0 0,-26 0,1 0,0 0,25 0,-25 0,-1 0,26 0,0 0,-1-25,1 25,-25 0,24 0,1 0,-25 0,24 0,-24 0,25 0,-26 0,26 0,-25 0,24 0,-24 0,0 0,25 0,-1 0,-24 0,0 0,0 0,24 0,1 0,-25 0,0 0,-1 0,1 0,0 0,0 0,0 0,-1 0,1 0,25 0,-1 0,-24 0,0 0,0 0,0 0,-1 0,1 0,0 0,0 0,0 0,24 0,1 0,-25 0,-1 0,1 0,25 0,-1 0,-24 0,0 0,25 0,-26 0,1 0,0 0,25 0,-25 0,-1 0,26 0,-25 0,0 0,-1 0,26 0,-25 0,0 0,-1 0,1 0,0-25,0 25,0 0,-1 0,26 0,0 0,-26 0,1 0,0 0,0 0,0 0,-1 0,26 0,-25 0,0 0,24 0,-24 0,25 0,-26 0,26 0,-25 0,0 0,-1 0,1 0,0 0,0 0,25 0,-26 0,1 0,0 0,0 0,0 0,-1 0,1 0,0 0,0 0,0 0,-1 0,1 0</inkml:trace>
  <inkml:trace contextRef="#ctx0" brushRef="#br0" timeOffset="7574.1112">1935 16371,'25'0,"-1"0,1 0,0 0,0 0,24 0,-24 0,25 0,-25 0,24 0,-24 0,0 0,0 0,24 0,-24 0,0 0,24 0,-24 0,0 0,0 0,0 0,-1 0,1 0,0 0,0 0,0-25,0 25,24 0,-24 0,0 0,24 0,-24 0,0 0,0-25,0 25,-1 0,1 0,0 0,0 0,24 0,-24 0,0 0,0 0,0 0,-1 0,1 0,0 0,0 0,0 0,-1 0,1 0,0 0,0 0,-25-24,25 24,-1 0,1 0,0 0,0 0,24 0,-24 0,25 0,-25 0,0 0,-1 0,26 0,-25 0,0 0,-1 0,1 0,0 0,0 0,0 0,24 0,-24 0,0 0,0 0,-1-25,1 25,25 0,-25 0,-1 0,1 0,0 0,0 0,0 0,-1 0,26 0,-25 0,0 0,-1 0,1 0,0 0,25 0,-26 0,26 0,-25 0,0 0,-1 0,1 0,0 0,0 0,0 0,0 0</inkml:trace>
  <inkml:trace contextRef="#ctx0" brushRef="#br0" timeOffset="14664.1631">24408 12824,'25'0,"24"0,-24-25,0 25,0 0,-1 0,1 0,0 0,0 0,0 0,-1 0,1 0,0 0,0 0,0 0,-1 0,1 0,0 0,0-25,0 25,0 0,-1 0,1 0,0 0,0 0,0 0,-1 0,1 0,0 0,0 0,0 0,-1 0,1 0,0 0,0-24,0 24,-1 0,1 0,0 0,0-25,0 25,-1 0,1 0,0 0,0 0,0 0,-1 0,1 0,0 0,0 0,0 0,-1 0,1 0,0 0,0 0,0 0,-1 0,1 0,0 0,0 0,0 0,0 0,-1 0,26 0,-25 0,0 0,24 0,-24 0,0 0,0 0,-1 0,26 0,-25 0,0 0,-1 0,1 0,0 0,0 0,0 0,-1 0,1 0,25 0,-25 0,24 25,-24-25,0 0,0 0,-1 0,1 0,0 0,0 0,0 0,-1 0,26 0,-25 0,0 0,-1 0,1 0,0 0,0 0,0 0,0 0,-1 0,1 0,0 0,0 0,0 0,24 0,-24 0,25 0,-26 24,1-24,25 0,-25 0,-1 0,1 0,0 0,0 0,0 0,-1 0,1 0,25 0,-25 0,-1 0,1 0,0 0,0 0,0 0,-1 0,1 0,0 0,0 0,0 0,-1 0,1 0,0 0,0 0,0 0,0 0,-1 0,1 0,0 0,0 0,0 0,-1 0,1 0,0 0,0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CE379C-4AE4-4BFE-AF80-57B95DBD5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96452A24-F0E6-49C7-B509-19E43D2CA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27A806C-0460-4269-87E4-2608DAF6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311C5A6-94AF-4C4B-88CE-EBC016A9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FF95BAD-EEEB-4E2C-8EA5-328D119E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590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A1AF9F-34EC-46B2-AE49-E31F5E64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303961D7-F6C0-47D2-8D5D-E9A3A2F66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46ADD1C-61FD-40BF-9822-3EDF2867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AE36D10-8CB8-47E9-9AF5-7A3871B84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80CD530-4530-406D-AE58-D22A6BCE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301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86565B01-C817-4B73-B905-BF884B863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41497FB3-9FB5-4744-B3C9-7E5858AFA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6B3120C-62A0-415A-B2C3-906A37C1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4397AF2-098F-40E2-8C1F-DFBCB39D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FF97B6E-7BF0-452D-B2CC-DEDE92AB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100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9170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6790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7602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9390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0756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4171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4857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183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723570-51AD-4E9F-AB96-A6BC0261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748C971-2782-413A-9FC9-FEFC480A3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4F5EF40-362D-4394-8BB9-7B40AB80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19B46F2-1B2F-45EC-A46C-66E9E9BF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8F0B63E-F94B-456D-B069-7EEDF443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3934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8209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870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512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6DA76E-6620-4484-9E30-6277B5F5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5AF2996-20CF-48DC-B483-FB1765422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D2AC8AA-DF1F-49DF-A491-6B912A51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9A85829-99DC-4D56-8DB9-530DB1A2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C4FF69E-BD74-48BF-A50C-A9FCD098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364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38D66E-85B8-4B8D-8609-A3CD8F2F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6C6E045-4691-484F-91D0-BC85A08A2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5B5CB41-7337-4B10-B9ED-D16CAEF09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940B7C2-7384-4D17-874E-4C46307D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32E216D-4D78-4A22-A8F0-21125CF0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E319C9E-02DC-4011-8365-FE9CC348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645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570B36-86E2-4E76-831A-02BD827F7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7B666F3-A543-4FC2-BB3C-B61881D6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78B57AC-F3FC-49C3-9113-F23EE20E8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FA83389-8DA3-471C-B3EE-68A1B0080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B5DE103-1861-4A0B-82F4-BA3AC3256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AA89ABE5-E7CD-4596-82AC-ADB5FD801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03A4E6BA-C469-47FF-BAA9-8F6E179E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E4062BAA-9AC7-4F03-BA06-CD0441A8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986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5B2789-29EB-47CE-91D4-A17AC403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04C25320-262A-4500-9E9C-0108AD84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DC0A1281-CA66-41C3-A6D3-456C1569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B1326E48-E3B9-49BE-A1EA-BDB3EE2A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9315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8FE1A8FF-98DE-45C2-B3BF-708123BEA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2A17930C-71DB-4727-8D62-A2686CB6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DF58373-7D32-4BB3-99C3-CB000DA1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050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17D8534-ABAC-4D23-993C-7DBB0237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C00D5DF-4CDB-4438-9457-C76E3CF95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51C892F-E765-4661-93EF-B8C7945F2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29FAB6F9-4CDD-40F8-93B6-FAFEB37E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32B79B-A739-44A3-A07C-CAE2F03F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CF10263-1444-4197-A51E-A041C898D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121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D1FA313-1512-4E32-97CA-95ADAC05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F09207AF-1EDD-49B0-BF53-2F1F5346F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92A415BD-08B1-4B10-9849-850E79433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5AD553B-B116-4283-B22D-FADE4A3C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C4D7B630-41D6-425A-AD89-94A33EA8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E6CA67B-5C18-4D30-BCC7-C88D3033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8039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3FD152C5-C91F-4157-A389-E9F3632A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118F3E9-506C-41A1-B215-31BB4B94F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C12C9C6-E75E-49F6-AF9A-7340E954D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A9AA2-B8C4-4FF8-813F-9231C540976B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4BC938A-6DE2-4F5D-928E-558173D51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F0ACA7E-15FE-472D-8A06-184E265A7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BD51A-E77F-4035-A910-26397300ED0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907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20/5/2024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181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1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lt.oup.com/student/englishfile/elementary3/grammar/file06/grammar06_b02?cc=ar&amp;selLanguage=en" TargetMode="External"/><Relationship Id="rId2" Type="http://schemas.openxmlformats.org/officeDocument/2006/relationships/hyperlink" Target="https://elt.oup.com/student/englishfile/elementary3/grammar/file06/grammar06_b01?cc=ar&amp;selLanguage=en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8.png"/><Relationship Id="rId4" Type="http://schemas.openxmlformats.org/officeDocument/2006/relationships/audio" Target="../media/media2.mp3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2.e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emf"/><Relationship Id="rId12" Type="http://schemas.openxmlformats.org/officeDocument/2006/relationships/customXml" Target="../ink/ink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customXml" Target="../ink/ink1.xml"/><Relationship Id="rId11" Type="http://schemas.openxmlformats.org/officeDocument/2006/relationships/image" Target="../media/image11.emf"/><Relationship Id="rId5" Type="http://schemas.openxmlformats.org/officeDocument/2006/relationships/image" Target="../media/image9.png"/><Relationship Id="rId10" Type="http://schemas.openxmlformats.org/officeDocument/2006/relationships/customXml" Target="../ink/ink3.xml"/><Relationship Id="rId4" Type="http://schemas.openxmlformats.org/officeDocument/2006/relationships/image" Target="../media/image1.png"/><Relationship Id="rId9" Type="http://schemas.openxmlformats.org/officeDocument/2006/relationships/image" Target="../media/image10.emf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6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7CB8F2-8A11-494C-9571-814ADFA42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6B 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12549F4-E4F7-4FA7-BDDF-317D8CC7A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6000" dirty="0"/>
              <a:t>TIMES WE LOVE</a:t>
            </a:r>
          </a:p>
        </p:txBody>
      </p:sp>
    </p:spTree>
    <p:extLst>
      <p:ext uri="{BB962C8B-B14F-4D97-AF65-F5344CB8AC3E}">
        <p14:creationId xmlns:p14="http://schemas.microsoft.com/office/powerpoint/2010/main" val="12015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44" y="1799905"/>
            <a:ext cx="9549114" cy="4764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246" y="348213"/>
            <a:ext cx="7538202" cy="1963353"/>
          </a:xfrm>
          <a:prstGeom prst="rect">
            <a:avLst/>
          </a:prstGeom>
          <a:noFill/>
          <a:ln w="28575">
            <a:solidFill>
              <a:srgbClr val="EFAFE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6B Rea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6268" y="2995994"/>
            <a:ext cx="609600" cy="609600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2009274" y="1329889"/>
            <a:ext cx="1515979" cy="369332"/>
          </a:xfrm>
          <a:prstGeom prst="rect">
            <a:avLst/>
          </a:prstGeom>
          <a:noFill/>
          <a:ln w="28575">
            <a:solidFill>
              <a:srgbClr val="C76BBA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smtClean="0"/>
              <a:t>00.52.20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2009274" y="371574"/>
            <a:ext cx="1034716" cy="369332"/>
          </a:xfrm>
          <a:prstGeom prst="rect">
            <a:avLst/>
          </a:prstGeom>
          <a:noFill/>
          <a:ln w="28575">
            <a:solidFill>
              <a:srgbClr val="C76BBA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smtClean="0"/>
              <a:t>Page 47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8694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35" y="1853514"/>
            <a:ext cx="10294689" cy="4781501"/>
          </a:xfrm>
          <a:prstGeom prst="rect">
            <a:avLst/>
          </a:prstGeom>
          <a:noFill/>
          <a:ln w="9525">
            <a:solidFill>
              <a:srgbClr val="EFAFE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99" y="348214"/>
            <a:ext cx="7538202" cy="1963353"/>
          </a:xfrm>
          <a:prstGeom prst="rect">
            <a:avLst/>
          </a:prstGeom>
          <a:noFill/>
          <a:ln w="28575">
            <a:solidFill>
              <a:srgbClr val="EFAFE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B Rea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9173" y="372408"/>
            <a:ext cx="609600" cy="609600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287379" y="1329890"/>
            <a:ext cx="2129589" cy="369332"/>
          </a:xfrm>
          <a:prstGeom prst="rect">
            <a:avLst/>
          </a:prstGeom>
          <a:noFill/>
          <a:ln>
            <a:solidFill>
              <a:srgbClr val="C76BBA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smtClean="0"/>
              <a:t>01.41.42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287379" y="348214"/>
            <a:ext cx="1034716" cy="369332"/>
          </a:xfrm>
          <a:prstGeom prst="rect">
            <a:avLst/>
          </a:prstGeom>
          <a:noFill/>
          <a:ln>
            <a:solidFill>
              <a:srgbClr val="C76BBA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smtClean="0"/>
              <a:t>Page 47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4068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B_3.33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3904" y="708391"/>
            <a:ext cx="609600" cy="60960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44336B06-E29A-4F16-B17D-55DBE055D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3" y="284075"/>
            <a:ext cx="7595672" cy="166504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D40016E2-09BE-430E-A184-15470DBBD92B}"/>
              </a:ext>
            </a:extLst>
          </p:cNvPr>
          <p:cNvSpPr txBox="1"/>
          <p:nvPr/>
        </p:nvSpPr>
        <p:spPr>
          <a:xfrm>
            <a:off x="654907" y="3534031"/>
            <a:ext cx="5016843" cy="193899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ORAL ASSIGNMENT</a:t>
            </a:r>
            <a:endParaRPr lang="es-AR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453" y="1911966"/>
            <a:ext cx="6329485" cy="483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290195" y="697832"/>
            <a:ext cx="1214752" cy="369332"/>
          </a:xfrm>
          <a:prstGeom prst="rect">
            <a:avLst/>
          </a:prstGeom>
          <a:noFill/>
          <a:ln>
            <a:solidFill>
              <a:srgbClr val="C76BBA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 smtClean="0"/>
              <a:t>Page 47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769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304800"/>
            <a:ext cx="10972800" cy="629107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b="1" dirty="0"/>
              <a:t>(script in Student’s Book on p.119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s-AR" sz="4300" dirty="0"/>
              <a:t>I = </a:t>
            </a:r>
            <a:r>
              <a:rPr lang="es-AR" sz="4300" dirty="0" err="1"/>
              <a:t>interviewer</a:t>
            </a:r>
            <a:r>
              <a:rPr lang="es-AR" sz="4300" dirty="0"/>
              <a:t>, M = </a:t>
            </a:r>
            <a:r>
              <a:rPr lang="es-AR" sz="4300" dirty="0" smtClean="0"/>
              <a:t>Martin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n-US" sz="7200" b="1" dirty="0"/>
              <a:t>I</a:t>
            </a:r>
            <a:r>
              <a:rPr lang="en-US" sz="7200" dirty="0"/>
              <a:t> </a:t>
            </a:r>
            <a:r>
              <a:rPr lang="en-US" sz="7200" dirty="0" smtClean="0"/>
              <a:t>    </a:t>
            </a:r>
            <a:r>
              <a:rPr lang="en-US" sz="7200" b="1" i="1" dirty="0" smtClean="0"/>
              <a:t>What’s </a:t>
            </a:r>
            <a:r>
              <a:rPr lang="en-US" sz="7200" b="1" i="1" dirty="0"/>
              <a:t>your </a:t>
            </a:r>
            <a:r>
              <a:rPr lang="en-US" sz="7200" b="1" i="1" dirty="0" err="1"/>
              <a:t>favourite</a:t>
            </a:r>
            <a:r>
              <a:rPr lang="en-US" sz="7200" b="1" i="1" dirty="0"/>
              <a:t> time of day?</a:t>
            </a:r>
          </a:p>
          <a:p>
            <a:pPr marL="0" indent="0">
              <a:buNone/>
            </a:pPr>
            <a:r>
              <a:rPr lang="en-US" sz="7200" b="1" dirty="0" smtClean="0"/>
              <a:t>M </a:t>
            </a:r>
            <a:r>
              <a:rPr lang="en-US" sz="7200" dirty="0" smtClean="0"/>
              <a:t> </a:t>
            </a:r>
            <a:r>
              <a:rPr lang="en-US" sz="7200" dirty="0"/>
              <a:t>It depends. During the week 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it’s seven in the </a:t>
            </a:r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evening</a:t>
            </a:r>
            <a:r>
              <a:rPr lang="en-US" sz="7200" dirty="0" smtClean="0"/>
              <a:t>, because </a:t>
            </a:r>
            <a:r>
              <a:rPr lang="en-US" sz="7200" dirty="0"/>
              <a:t>that's </a:t>
            </a:r>
            <a:r>
              <a:rPr lang="en-US" sz="7200" dirty="0" smtClean="0"/>
              <a:t>when</a:t>
            </a:r>
          </a:p>
          <a:p>
            <a:pPr marL="0" indent="0">
              <a:buNone/>
            </a:pPr>
            <a:r>
              <a:rPr lang="en-US" sz="7200" dirty="0" smtClean="0"/>
              <a:t>I </a:t>
            </a:r>
            <a:r>
              <a:rPr lang="en-US" sz="7200" dirty="0"/>
              <a:t>get home from work and when I </a:t>
            </a:r>
            <a:r>
              <a:rPr lang="en-US" sz="7200" dirty="0" smtClean="0"/>
              <a:t>can relax</a:t>
            </a:r>
            <a:r>
              <a:rPr lang="en-US" sz="7200" dirty="0"/>
              <a:t>. But at the weekend </a:t>
            </a:r>
            <a:r>
              <a:rPr lang="en-US" sz="7200" dirty="0" smtClean="0"/>
              <a:t>my </a:t>
            </a:r>
          </a:p>
          <a:p>
            <a:pPr marL="0" indent="0">
              <a:buNone/>
            </a:pPr>
            <a:r>
              <a:rPr lang="en-US" sz="7200" dirty="0" err="1" smtClean="0"/>
              <a:t>favourite</a:t>
            </a:r>
            <a:r>
              <a:rPr lang="en-US" sz="7200" dirty="0" smtClean="0"/>
              <a:t> </a:t>
            </a:r>
            <a:r>
              <a:rPr lang="en-US" sz="7200" dirty="0"/>
              <a:t>time is </a:t>
            </a:r>
            <a:r>
              <a:rPr lang="en-US" sz="7200" dirty="0" smtClean="0"/>
              <a:t>breakfast time</a:t>
            </a:r>
            <a:r>
              <a:rPr lang="en-US" sz="7200" dirty="0"/>
              <a:t>. I have a big breakfast, and I have </a:t>
            </a:r>
            <a:r>
              <a:rPr lang="en-US" sz="7200" dirty="0" smtClean="0"/>
              <a:t>time</a:t>
            </a:r>
          </a:p>
          <a:p>
            <a:pPr marL="0" indent="0">
              <a:buNone/>
            </a:pPr>
            <a:r>
              <a:rPr lang="en-US" sz="7200" dirty="0" smtClean="0"/>
              <a:t>to </a:t>
            </a:r>
            <a:r>
              <a:rPr lang="en-US" sz="7200" dirty="0"/>
              <a:t>read </a:t>
            </a:r>
            <a:r>
              <a:rPr lang="en-US" sz="7200" dirty="0" smtClean="0"/>
              <a:t>the papers </a:t>
            </a:r>
            <a:r>
              <a:rPr lang="en-US" sz="7200" dirty="0"/>
              <a:t>and listen to the radio</a:t>
            </a:r>
            <a:r>
              <a:rPr lang="en-US" sz="7200" dirty="0" smtClean="0"/>
              <a:t>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dirty="0"/>
              <a:t>I</a:t>
            </a:r>
            <a:r>
              <a:rPr lang="en-US" sz="7200" dirty="0"/>
              <a:t> </a:t>
            </a:r>
            <a:r>
              <a:rPr lang="en-US" sz="7200" dirty="0" smtClean="0"/>
              <a:t>    </a:t>
            </a:r>
            <a:r>
              <a:rPr lang="en-US" sz="7200" b="1" i="1" dirty="0" smtClean="0"/>
              <a:t>What’s </a:t>
            </a:r>
            <a:r>
              <a:rPr lang="en-US" sz="7200" b="1" i="1" dirty="0"/>
              <a:t>your </a:t>
            </a:r>
            <a:r>
              <a:rPr lang="en-US" sz="7200" b="1" i="1" dirty="0" err="1"/>
              <a:t>favourite</a:t>
            </a:r>
            <a:r>
              <a:rPr lang="en-US" sz="7200" b="1" i="1" dirty="0"/>
              <a:t> day of the week?</a:t>
            </a:r>
          </a:p>
          <a:p>
            <a:pPr marL="0" indent="0">
              <a:buNone/>
            </a:pPr>
            <a:r>
              <a:rPr lang="en-US" sz="7200" b="1" dirty="0"/>
              <a:t>M</a:t>
            </a:r>
            <a:r>
              <a:rPr lang="en-US" sz="7200" dirty="0"/>
              <a:t> </a:t>
            </a:r>
            <a:r>
              <a:rPr lang="en-US" sz="7200" dirty="0" smtClean="0"/>
              <a:t>  </a:t>
            </a:r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</a:t>
            </a:r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favourite</a:t>
            </a: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day of the week is Friday</a:t>
            </a:r>
            <a:r>
              <a:rPr lang="en-US" sz="7200" dirty="0"/>
              <a:t>, because then </a:t>
            </a:r>
            <a:r>
              <a:rPr lang="en-US" sz="7200" dirty="0" smtClean="0"/>
              <a:t>I know </a:t>
            </a:r>
            <a:r>
              <a:rPr lang="en-US" sz="7200" dirty="0"/>
              <a:t>the weekend is near</a:t>
            </a:r>
            <a:r>
              <a:rPr lang="en-US" sz="7200" dirty="0" smtClean="0"/>
              <a:t>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dirty="0"/>
              <a:t>I</a:t>
            </a:r>
            <a:r>
              <a:rPr lang="en-US" sz="7200" dirty="0"/>
              <a:t> </a:t>
            </a:r>
            <a:r>
              <a:rPr lang="en-US" sz="7200" dirty="0" smtClean="0"/>
              <a:t>    </a:t>
            </a:r>
            <a:r>
              <a:rPr lang="en-US" sz="7200" b="1" i="1" dirty="0" smtClean="0"/>
              <a:t>What’s </a:t>
            </a:r>
            <a:r>
              <a:rPr lang="en-US" sz="7200" b="1" i="1" dirty="0"/>
              <a:t>your </a:t>
            </a:r>
            <a:r>
              <a:rPr lang="en-US" sz="7200" b="1" i="1" dirty="0" err="1"/>
              <a:t>favourite</a:t>
            </a:r>
            <a:r>
              <a:rPr lang="en-US" sz="7200" b="1" i="1" dirty="0"/>
              <a:t> month?</a:t>
            </a:r>
          </a:p>
          <a:p>
            <a:pPr marL="0" indent="0">
              <a:buNone/>
            </a:pPr>
            <a:r>
              <a:rPr lang="en-US" sz="7200" b="1" dirty="0"/>
              <a:t>M</a:t>
            </a:r>
            <a:r>
              <a:rPr lang="en-US" sz="7200" dirty="0"/>
              <a:t> </a:t>
            </a:r>
            <a:r>
              <a:rPr lang="en-US" sz="7200" dirty="0" smtClean="0"/>
              <a:t>  </a:t>
            </a:r>
            <a:r>
              <a:rPr lang="en-US" sz="7200" u="sng" dirty="0" smtClean="0"/>
              <a:t>Probably </a:t>
            </a:r>
            <a:r>
              <a:rPr lang="en-US" sz="7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</a:t>
            </a:r>
            <a:r>
              <a:rPr lang="en-US" sz="7200" dirty="0"/>
              <a:t>. It's when the weather starts to get </a:t>
            </a:r>
            <a:r>
              <a:rPr lang="en-US" sz="7200" dirty="0" smtClean="0"/>
              <a:t>warm and </a:t>
            </a:r>
            <a:r>
              <a:rPr lang="en-US" sz="7200" dirty="0"/>
              <a:t>the evenings are long</a:t>
            </a:r>
            <a:r>
              <a:rPr lang="en-US" sz="7200" dirty="0" smtClean="0"/>
              <a:t>.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dirty="0"/>
              <a:t>I </a:t>
            </a:r>
            <a:r>
              <a:rPr lang="en-US" sz="7200" b="1" dirty="0" smtClean="0"/>
              <a:t>     </a:t>
            </a:r>
            <a:r>
              <a:rPr lang="en-US" sz="7200" b="1" i="1" dirty="0" smtClean="0"/>
              <a:t>What's </a:t>
            </a:r>
            <a:r>
              <a:rPr lang="en-US" sz="7200" b="1" i="1" dirty="0"/>
              <a:t>your </a:t>
            </a:r>
            <a:r>
              <a:rPr lang="en-US" sz="7200" b="1" i="1" dirty="0" err="1"/>
              <a:t>favourite</a:t>
            </a:r>
            <a:r>
              <a:rPr lang="en-US" sz="7200" b="1" i="1" dirty="0"/>
              <a:t> season?</a:t>
            </a:r>
          </a:p>
          <a:p>
            <a:pPr marL="0" indent="0">
              <a:buNone/>
            </a:pPr>
            <a:r>
              <a:rPr lang="en-US" sz="7200" b="1" dirty="0"/>
              <a:t>M</a:t>
            </a:r>
            <a:r>
              <a:rPr lang="en-US" sz="7200" dirty="0"/>
              <a:t> </a:t>
            </a:r>
            <a:r>
              <a:rPr lang="en-US" sz="7200" dirty="0" smtClean="0"/>
              <a:t>   </a:t>
            </a:r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</a:t>
            </a:r>
            <a:r>
              <a:rPr lang="en-US" sz="7200" dirty="0" smtClean="0"/>
              <a:t> </a:t>
            </a:r>
            <a:r>
              <a:rPr lang="en-US" sz="7200" dirty="0"/>
              <a:t>because it means that winter is finally over. I </a:t>
            </a:r>
            <a:r>
              <a:rPr lang="en-US" sz="7200" dirty="0" smtClean="0"/>
              <a:t>love cycling</a:t>
            </a:r>
            <a:r>
              <a:rPr lang="en-US" sz="7200" dirty="0"/>
              <a:t>, and spring is a great time for cycling, not too </a:t>
            </a:r>
            <a:r>
              <a:rPr lang="en-US" sz="7200" dirty="0" smtClean="0"/>
              <a:t>hot </a:t>
            </a:r>
            <a:r>
              <a:rPr lang="es-AR" sz="7200" dirty="0" smtClean="0"/>
              <a:t>and </a:t>
            </a:r>
            <a:r>
              <a:rPr lang="es-AR" sz="7200" dirty="0" err="1"/>
              <a:t>not</a:t>
            </a:r>
            <a:r>
              <a:rPr lang="es-AR" sz="7200" dirty="0"/>
              <a:t> </a:t>
            </a:r>
            <a:r>
              <a:rPr lang="es-AR" sz="7200" dirty="0" err="1"/>
              <a:t>too</a:t>
            </a:r>
            <a:r>
              <a:rPr lang="es-AR" sz="7200" dirty="0"/>
              <a:t> </a:t>
            </a:r>
            <a:r>
              <a:rPr lang="es-AR" sz="7200" dirty="0" err="1"/>
              <a:t>cold</a:t>
            </a:r>
            <a:r>
              <a:rPr lang="es-AR" sz="7200" dirty="0" smtClean="0"/>
              <a:t>.</a:t>
            </a:r>
          </a:p>
          <a:p>
            <a:pPr marL="0" indent="0">
              <a:buNone/>
            </a:pPr>
            <a:endParaRPr lang="es-AR" sz="7200" dirty="0"/>
          </a:p>
          <a:p>
            <a:pPr marL="0" indent="0">
              <a:buNone/>
            </a:pPr>
            <a:r>
              <a:rPr lang="en-US" sz="7200" b="1" dirty="0"/>
              <a:t>I </a:t>
            </a:r>
            <a:r>
              <a:rPr lang="en-US" sz="7200" b="1" dirty="0" smtClean="0"/>
              <a:t>     </a:t>
            </a:r>
            <a:r>
              <a:rPr lang="en-US" sz="7200" b="1" i="1" dirty="0" smtClean="0"/>
              <a:t>What’s </a:t>
            </a:r>
            <a:r>
              <a:rPr lang="en-US" sz="7200" b="1" i="1" dirty="0"/>
              <a:t>your </a:t>
            </a:r>
            <a:r>
              <a:rPr lang="en-US" sz="7200" b="1" i="1" dirty="0" err="1"/>
              <a:t>favourite</a:t>
            </a:r>
            <a:r>
              <a:rPr lang="en-US" sz="7200" b="1" i="1" dirty="0"/>
              <a:t> public holiday?</a:t>
            </a:r>
          </a:p>
          <a:p>
            <a:pPr marL="0" indent="0">
              <a:buNone/>
            </a:pPr>
            <a:r>
              <a:rPr lang="en-US" sz="7200" b="1" dirty="0"/>
              <a:t>M</a:t>
            </a:r>
            <a:r>
              <a:rPr lang="en-US" sz="7200" dirty="0"/>
              <a:t> </a:t>
            </a:r>
            <a:r>
              <a:rPr lang="en-US" sz="7200" dirty="0" smtClean="0"/>
              <a:t>  </a:t>
            </a:r>
            <a:r>
              <a:rPr lang="en-US" sz="7200" u="sng" dirty="0" smtClean="0"/>
              <a:t>Probably </a:t>
            </a:r>
            <a:r>
              <a:rPr lang="en-US" sz="7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Year’s Eve</a:t>
            </a:r>
            <a:r>
              <a:rPr lang="en-US" sz="7200" dirty="0"/>
              <a:t>, because you don’t need </a:t>
            </a:r>
            <a:r>
              <a:rPr lang="en-US" sz="7200" dirty="0" smtClean="0"/>
              <a:t>to worry </a:t>
            </a:r>
            <a:r>
              <a:rPr lang="en-US" sz="7200" dirty="0"/>
              <a:t>about buying presents or cooking a big lunch, </a:t>
            </a:r>
            <a:endParaRPr lang="en-US" sz="7200" dirty="0" smtClean="0"/>
          </a:p>
          <a:p>
            <a:pPr marL="0" indent="0">
              <a:buNone/>
            </a:pPr>
            <a:r>
              <a:rPr lang="en-US" sz="7200" dirty="0" smtClean="0"/>
              <a:t>and everybody’s </a:t>
            </a:r>
            <a:r>
              <a:rPr lang="en-US" sz="7200" dirty="0"/>
              <a:t>in a good mood.</a:t>
            </a:r>
            <a:endParaRPr lang="es-AR" sz="7200" dirty="0"/>
          </a:p>
        </p:txBody>
      </p:sp>
      <p:sp>
        <p:nvSpPr>
          <p:cNvPr id="4" name="3 CuadroTexto"/>
          <p:cNvSpPr txBox="1"/>
          <p:nvPr/>
        </p:nvSpPr>
        <p:spPr>
          <a:xfrm>
            <a:off x="8903367" y="385010"/>
            <a:ext cx="2790043" cy="304698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4800" dirty="0" err="1" smtClean="0"/>
              <a:t>Favourite</a:t>
            </a:r>
            <a:r>
              <a:rPr lang="es-MX" sz="4800" dirty="0" smtClean="0"/>
              <a:t> times:</a:t>
            </a:r>
          </a:p>
          <a:p>
            <a:r>
              <a:rPr lang="es-MX" sz="4800" dirty="0" smtClean="0"/>
              <a:t>Listen to </a:t>
            </a:r>
            <a:r>
              <a:rPr lang="es-MX" sz="4800" b="1" dirty="0" smtClean="0"/>
              <a:t>MARTIN</a:t>
            </a:r>
            <a:endParaRPr lang="es-AR" sz="4800" b="1" dirty="0"/>
          </a:p>
        </p:txBody>
      </p:sp>
      <p:pic>
        <p:nvPicPr>
          <p:cNvPr id="5" name="6B_3.3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2841" y="802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C58E9729-9E3C-4090-BECB-38F9A7CB1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82982" y="314318"/>
            <a:ext cx="8574272" cy="61061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A027D65C-3551-4CC1-83AC-637FF1ED2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9018" y="5479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8"/>
    </mc:Choice>
    <mc:Fallback xmlns="">
      <p:transition spd="slow" advTm="18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0AA5806C-0005-40D9-A54E-E3E71162F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7811" y="883252"/>
            <a:ext cx="8616378" cy="5091496"/>
          </a:xfrm>
          <a:prstGeom prst="rect">
            <a:avLst/>
          </a:prstGeom>
        </p:spPr>
      </p:pic>
      <p:pic>
        <p:nvPicPr>
          <p:cNvPr id="5" name="6B_3.34.mp3">
            <a:hlinkClick r:id="" action="ppaction://media"/>
            <a:extLst>
              <a:ext uri="{FF2B5EF4-FFF2-40B4-BE49-F238E27FC236}">
                <a16:creationId xmlns:a16="http://schemas.microsoft.com/office/drawing/2014/main" xmlns="" id="{F19787A1-9ABB-42D6-844E-C7D3528B9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1320" y="1181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02DC2C55-C33F-4C06-9CEC-EBB7AE0D5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6937" y="505526"/>
            <a:ext cx="8243820" cy="5751777"/>
          </a:xfrm>
          <a:prstGeom prst="rect">
            <a:avLst/>
          </a:prstGeom>
        </p:spPr>
      </p:pic>
      <p:pic>
        <p:nvPicPr>
          <p:cNvPr id="5" name="6B_3.34.mp3">
            <a:hlinkClick r:id="" action="ppaction://media"/>
            <a:extLst>
              <a:ext uri="{FF2B5EF4-FFF2-40B4-BE49-F238E27FC236}">
                <a16:creationId xmlns:a16="http://schemas.microsoft.com/office/drawing/2014/main" xmlns="" id="{C4B65210-8450-44D3-9AAD-87A813439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1320" y="1181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58" y="518982"/>
            <a:ext cx="10103715" cy="583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816608" y="4169664"/>
            <a:ext cx="368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loves</a:t>
            </a:r>
            <a:r>
              <a:rPr lang="es-MX" dirty="0" smtClean="0"/>
              <a:t> </a:t>
            </a:r>
            <a:r>
              <a:rPr lang="es-MX" dirty="0" err="1" smtClean="0"/>
              <a:t>using</a:t>
            </a:r>
            <a:r>
              <a:rPr lang="es-MX" dirty="0" smtClean="0"/>
              <a:t> a </a:t>
            </a:r>
            <a:r>
              <a:rPr lang="es-MX" dirty="0" err="1" smtClean="0"/>
              <a:t>computer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1929384" y="4659130"/>
            <a:ext cx="368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likes</a:t>
            </a:r>
            <a:r>
              <a:rPr lang="es-MX" dirty="0" smtClean="0"/>
              <a:t> </a:t>
            </a:r>
            <a:r>
              <a:rPr lang="es-MX" dirty="0" err="1" smtClean="0"/>
              <a:t>reading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newspaper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1892808" y="5059680"/>
            <a:ext cx="368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likes</a:t>
            </a:r>
            <a:r>
              <a:rPr lang="es-MX" dirty="0" smtClean="0"/>
              <a:t> </a:t>
            </a:r>
            <a:r>
              <a:rPr lang="es-MX" dirty="0" err="1" smtClean="0"/>
              <a:t>doing</a:t>
            </a:r>
            <a:r>
              <a:rPr lang="es-MX" dirty="0" smtClean="0"/>
              <a:t> </a:t>
            </a:r>
            <a:r>
              <a:rPr lang="es-MX" dirty="0" err="1" smtClean="0"/>
              <a:t>housework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1816608" y="5569220"/>
            <a:ext cx="383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doesn’t</a:t>
            </a:r>
            <a:r>
              <a:rPr lang="es-MX" dirty="0" smtClean="0"/>
              <a:t> </a:t>
            </a:r>
            <a:r>
              <a:rPr lang="es-MX" dirty="0" err="1" smtClean="0"/>
              <a:t>mind</a:t>
            </a:r>
            <a:r>
              <a:rPr lang="es-MX" dirty="0" smtClean="0"/>
              <a:t> </a:t>
            </a:r>
            <a:r>
              <a:rPr lang="es-MX" dirty="0" err="1" smtClean="0"/>
              <a:t>having</a:t>
            </a:r>
            <a:r>
              <a:rPr lang="es-MX" dirty="0" smtClean="0"/>
              <a:t> lunch at </a:t>
            </a:r>
            <a:r>
              <a:rPr lang="es-MX" dirty="0" err="1" smtClean="0"/>
              <a:t>work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1816608" y="5987231"/>
            <a:ext cx="368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doesn’t</a:t>
            </a:r>
            <a:r>
              <a:rPr lang="es-MX" dirty="0" smtClean="0"/>
              <a:t> </a:t>
            </a:r>
            <a:r>
              <a:rPr lang="es-MX" dirty="0" err="1" smtClean="0"/>
              <a:t>mind</a:t>
            </a:r>
            <a:r>
              <a:rPr lang="es-MX" dirty="0" smtClean="0"/>
              <a:t> </a:t>
            </a:r>
            <a:r>
              <a:rPr lang="es-MX" dirty="0" err="1" smtClean="0"/>
              <a:t>getting</a:t>
            </a:r>
            <a:r>
              <a:rPr lang="es-MX" dirty="0" smtClean="0"/>
              <a:t> home late.</a:t>
            </a:r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6504432" y="4169664"/>
            <a:ext cx="368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doesn’t</a:t>
            </a:r>
            <a:r>
              <a:rPr lang="es-MX" dirty="0" smtClean="0"/>
              <a:t> </a:t>
            </a:r>
            <a:r>
              <a:rPr lang="es-MX" dirty="0" err="1" smtClean="0"/>
              <a:t>like</a:t>
            </a:r>
            <a:r>
              <a:rPr lang="es-MX" dirty="0" smtClean="0"/>
              <a:t> </a:t>
            </a:r>
            <a:r>
              <a:rPr lang="es-MX" dirty="0" err="1" smtClean="0"/>
              <a:t>playing</a:t>
            </a:r>
            <a:r>
              <a:rPr lang="es-MX" dirty="0" smtClean="0"/>
              <a:t> </a:t>
            </a:r>
            <a:r>
              <a:rPr lang="es-MX" dirty="0" err="1" smtClean="0"/>
              <a:t>tennis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6504432" y="4659130"/>
            <a:ext cx="368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doesn’t</a:t>
            </a:r>
            <a:r>
              <a:rPr lang="es-MX" dirty="0" smtClean="0"/>
              <a:t> </a:t>
            </a:r>
            <a:r>
              <a:rPr lang="es-MX" dirty="0" err="1" smtClean="0"/>
              <a:t>like</a:t>
            </a:r>
            <a:r>
              <a:rPr lang="es-MX" dirty="0" smtClean="0"/>
              <a:t> </a:t>
            </a:r>
            <a:r>
              <a:rPr lang="es-MX" dirty="0" err="1" smtClean="0"/>
              <a:t>going</a:t>
            </a:r>
            <a:r>
              <a:rPr lang="es-MX" dirty="0" smtClean="0"/>
              <a:t> to </a:t>
            </a:r>
            <a:r>
              <a:rPr lang="es-MX" dirty="0" err="1" smtClean="0"/>
              <a:t>the</a:t>
            </a:r>
            <a:r>
              <a:rPr lang="es-MX" dirty="0" smtClean="0"/>
              <a:t> cinema.</a:t>
            </a:r>
            <a:endParaRPr lang="es-AR" dirty="0"/>
          </a:p>
        </p:txBody>
      </p:sp>
      <p:sp>
        <p:nvSpPr>
          <p:cNvPr id="11" name="10 CuadroTexto"/>
          <p:cNvSpPr txBox="1"/>
          <p:nvPr/>
        </p:nvSpPr>
        <p:spPr>
          <a:xfrm>
            <a:off x="6504432" y="5059680"/>
            <a:ext cx="368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hates</a:t>
            </a:r>
            <a:r>
              <a:rPr lang="es-MX" dirty="0" smtClean="0"/>
              <a:t> </a:t>
            </a:r>
            <a:r>
              <a:rPr lang="es-MX" dirty="0" err="1" smtClean="0"/>
              <a:t>watching</a:t>
            </a:r>
            <a:r>
              <a:rPr lang="es-MX" dirty="0" smtClean="0"/>
              <a:t> TV.</a:t>
            </a:r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504432" y="5541264"/>
            <a:ext cx="368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He </a:t>
            </a:r>
            <a:r>
              <a:rPr lang="es-MX" dirty="0" err="1" smtClean="0"/>
              <a:t>hates</a:t>
            </a:r>
            <a:r>
              <a:rPr lang="es-MX" dirty="0" smtClean="0"/>
              <a:t> </a:t>
            </a:r>
            <a:r>
              <a:rPr lang="es-MX" dirty="0" err="1" smtClean="0"/>
              <a:t>listening</a:t>
            </a:r>
            <a:r>
              <a:rPr lang="es-MX" dirty="0" smtClean="0"/>
              <a:t> to </a:t>
            </a:r>
            <a:r>
              <a:rPr lang="es-MX" dirty="0" err="1" smtClean="0"/>
              <a:t>music</a:t>
            </a:r>
            <a:r>
              <a:rPr lang="es-MX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663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9AFA7A98-2072-4B06-A64B-0A25CF6D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08" y="347005"/>
            <a:ext cx="5985646" cy="616398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DE814026-669C-4820-AEF1-C4491355F460}"/>
              </a:ext>
            </a:extLst>
          </p:cNvPr>
          <p:cNvSpPr txBox="1"/>
          <p:nvPr/>
        </p:nvSpPr>
        <p:spPr>
          <a:xfrm>
            <a:off x="6850964" y="347005"/>
            <a:ext cx="481115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dialogues: </a:t>
            </a:r>
          </a:p>
          <a:p>
            <a:endParaRPr lang="es-MX" sz="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tv,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video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games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listen to music,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cinema, do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housework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dance, run, do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buy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clothes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get up </a:t>
            </a:r>
            <a:r>
              <a:rPr lang="es-MX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</a:t>
            </a:r>
            <a:r>
              <a:rPr lang="es-MX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s-MX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-Do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reading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-Yes, I do. I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love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reading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s-MX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-Do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doing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housework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Mmm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mind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doing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housework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s-MX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-Do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up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-No, I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hate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up </a:t>
            </a:r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722E7C8E-0CAC-4DF0-A415-6A0A8A381F61}"/>
              </a:ext>
            </a:extLst>
          </p:cNvPr>
          <p:cNvSpPr txBox="1"/>
          <p:nvPr/>
        </p:nvSpPr>
        <p:spPr>
          <a:xfrm>
            <a:off x="7610621" y="4459459"/>
            <a:ext cx="3854548" cy="1938992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Oral </a:t>
            </a:r>
            <a:r>
              <a:rPr lang="es-MX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</a:t>
            </a:r>
            <a:endParaRPr lang="es-AR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066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+C 5&amp;6 3.42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8876" y="4291582"/>
            <a:ext cx="609600" cy="609600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C2850372-C8DC-4C32-A654-2D9EC6455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53" y="542522"/>
            <a:ext cx="5611008" cy="28864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48A1908-B2E5-42FF-955A-E5D7A6D12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541" y="558019"/>
            <a:ext cx="5574369" cy="503110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361" y="5766943"/>
            <a:ext cx="49911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09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DEFA"/>
            </a:gs>
            <a:gs pos="65000">
              <a:srgbClr val="EFAFE1"/>
            </a:gs>
            <a:gs pos="83000">
              <a:srgbClr val="C76BBA"/>
            </a:gs>
            <a:gs pos="100000">
              <a:srgbClr val="B41EA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B_3.29.mp3">
            <a:hlinkClick r:id="" action="ppaction://media"/>
            <a:extLst>
              <a:ext uri="{FF2B5EF4-FFF2-40B4-BE49-F238E27FC236}">
                <a16:creationId xmlns:a16="http://schemas.microsoft.com/office/drawing/2014/main" xmlns="" id="{51B0DF7B-AEE2-42F8-BB2A-95BF4AC67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16789" y="854904"/>
            <a:ext cx="609600" cy="609600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xmlns="" id="{AF6B8C9F-D809-4485-BD62-00E5AD938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18117" y="391246"/>
            <a:ext cx="5486400" cy="61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8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+C 5&amp;6 In the street">
            <a:hlinkClick r:id="" action="ppaction://media"/>
            <a:extLst>
              <a:ext uri="{FF2B5EF4-FFF2-40B4-BE49-F238E27FC236}">
                <a16:creationId xmlns:a16="http://schemas.microsoft.com/office/drawing/2014/main" xmlns="" id="{18AA2192-7933-4E52-866C-F01439B690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0012" y="116601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398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OXFORD STUDENT’S SITE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Like</a:t>
            </a:r>
            <a:r>
              <a:rPr lang="es-MX" dirty="0" smtClean="0"/>
              <a:t>/</a:t>
            </a:r>
            <a:r>
              <a:rPr lang="es-MX" dirty="0" err="1" smtClean="0"/>
              <a:t>hate</a:t>
            </a:r>
            <a:r>
              <a:rPr lang="es-MX" dirty="0" smtClean="0"/>
              <a:t> + </a:t>
            </a:r>
            <a:r>
              <a:rPr lang="es-MX" dirty="0" err="1" smtClean="0"/>
              <a:t>Verb-ing</a:t>
            </a:r>
            <a:r>
              <a:rPr lang="es-MX" dirty="0"/>
              <a:t> </a:t>
            </a:r>
            <a:endParaRPr lang="es-MX" dirty="0" smtClean="0"/>
          </a:p>
          <a:p>
            <a:r>
              <a:rPr lang="es-MX" dirty="0" smtClean="0">
                <a:hlinkClick r:id="rId2"/>
              </a:rPr>
              <a:t>https</a:t>
            </a:r>
            <a:r>
              <a:rPr lang="es-MX" dirty="0">
                <a:hlinkClick r:id="rId2"/>
              </a:rPr>
              <a:t>://</a:t>
            </a:r>
            <a:r>
              <a:rPr lang="es-MX" dirty="0" smtClean="0">
                <a:hlinkClick r:id="rId2"/>
              </a:rPr>
              <a:t>elt.oup.com/student/englishfile/elementary3/grammar/file06/grammar06_b01?cc=ar&amp;selLanguage=en</a:t>
            </a:r>
            <a:endParaRPr lang="es-MX" dirty="0" smtClean="0"/>
          </a:p>
          <a:p>
            <a:r>
              <a:rPr lang="es-AR" dirty="0">
                <a:hlinkClick r:id="rId3"/>
              </a:rPr>
              <a:t>https://</a:t>
            </a:r>
            <a:r>
              <a:rPr lang="es-AR" dirty="0" smtClean="0">
                <a:hlinkClick r:id="rId3"/>
              </a:rPr>
              <a:t>elt.oup.com/student/englishfile/elementary3/grammar/file06/grammar06_b02?cc=ar&amp;selLanguage=en</a:t>
            </a:r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048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DEFA"/>
            </a:gs>
            <a:gs pos="65000">
              <a:srgbClr val="EFAFE1"/>
            </a:gs>
            <a:gs pos="83000">
              <a:srgbClr val="C76BBA"/>
            </a:gs>
            <a:gs pos="100000">
              <a:srgbClr val="B41EA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98810835-39F5-42D8-8AC2-D6DA98394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7358" y="149760"/>
            <a:ext cx="4542599" cy="6557556"/>
          </a:xfrm>
          <a:prstGeom prst="rect">
            <a:avLst/>
          </a:prstGeom>
        </p:spPr>
      </p:pic>
      <p:pic>
        <p:nvPicPr>
          <p:cNvPr id="5" name="6B_3.30.mp3">
            <a:hlinkClick r:id="" action="ppaction://media"/>
            <a:extLst>
              <a:ext uri="{FF2B5EF4-FFF2-40B4-BE49-F238E27FC236}">
                <a16:creationId xmlns:a16="http://schemas.microsoft.com/office/drawing/2014/main" xmlns="" id="{A9688358-1F02-4784-8B5F-FAA240ACC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96400" y="850785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614" y="4071874"/>
            <a:ext cx="6459537" cy="230505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81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07DADFF-7561-4B9B-BF4B-377A5A57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2074"/>
          </a:xfrm>
        </p:spPr>
        <p:txBody>
          <a:bodyPr>
            <a:normAutofit fontScale="90000"/>
          </a:bodyPr>
          <a:lstStyle/>
          <a:p>
            <a:pPr algn="l"/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6" y="1594022"/>
            <a:ext cx="6030096" cy="2261286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79" y="184017"/>
            <a:ext cx="4007035" cy="6524017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B_3.2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7848" y="545985"/>
            <a:ext cx="609600" cy="609600"/>
          </a:xfrm>
          <a:prstGeom prst="rect">
            <a:avLst/>
          </a:prstGeom>
        </p:spPr>
      </p:pic>
      <p:pic>
        <p:nvPicPr>
          <p:cNvPr id="8" name="6B_3.30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96400" y="850785"/>
            <a:ext cx="609600" cy="609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98A5745C-6175-4950-A122-169588C7B3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566" y="4293745"/>
            <a:ext cx="5840290" cy="150370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AA4BE97-EE10-40F2-8B3A-51E20CCEB4BB}"/>
              </a:ext>
            </a:extLst>
          </p:cNvPr>
          <p:cNvSpPr txBox="1"/>
          <p:nvPr/>
        </p:nvSpPr>
        <p:spPr>
          <a:xfrm>
            <a:off x="5835215" y="545985"/>
            <a:ext cx="72622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Page 159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865632" y="309424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F</a:t>
            </a:r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5014360" y="274929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</a:t>
            </a:r>
            <a:endParaRPr lang="es-AR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032648" y="307669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</a:t>
            </a:r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063128" y="338685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</a:t>
            </a:r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511296" y="272491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J</a:t>
            </a:r>
            <a:endParaRPr lang="es-AR" dirty="0"/>
          </a:p>
        </p:txBody>
      </p:sp>
      <p:sp>
        <p:nvSpPr>
          <p:cNvPr id="14" name="13 CuadroTexto"/>
          <p:cNvSpPr txBox="1"/>
          <p:nvPr/>
        </p:nvSpPr>
        <p:spPr>
          <a:xfrm>
            <a:off x="3511296" y="304190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</a:t>
            </a:r>
            <a:endParaRPr lang="es-AR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249424" y="304190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</a:t>
            </a:r>
            <a:endParaRPr lang="es-AR" dirty="0"/>
          </a:p>
        </p:txBody>
      </p:sp>
      <p:sp>
        <p:nvSpPr>
          <p:cNvPr id="16" name="15 CuadroTexto"/>
          <p:cNvSpPr txBox="1"/>
          <p:nvPr/>
        </p:nvSpPr>
        <p:spPr>
          <a:xfrm>
            <a:off x="2401824" y="336173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J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2249424" y="273962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</a:t>
            </a:r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3511296" y="338149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</a:t>
            </a:r>
            <a:endParaRPr lang="es-AR" dirty="0"/>
          </a:p>
        </p:txBody>
      </p:sp>
      <p:sp>
        <p:nvSpPr>
          <p:cNvPr id="19" name="18 CuadroTexto"/>
          <p:cNvSpPr txBox="1"/>
          <p:nvPr/>
        </p:nvSpPr>
        <p:spPr>
          <a:xfrm>
            <a:off x="865632" y="338432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7924800" y="1840992"/>
            <a:ext cx="92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s</a:t>
            </a:r>
            <a:r>
              <a:rPr lang="es-MX" dirty="0" err="1" smtClean="0"/>
              <a:t>ixth</a:t>
            </a:r>
            <a:endParaRPr lang="es-AR" dirty="0"/>
          </a:p>
        </p:txBody>
      </p:sp>
      <p:sp>
        <p:nvSpPr>
          <p:cNvPr id="21" name="20 CuadroTexto"/>
          <p:cNvSpPr txBox="1"/>
          <p:nvPr/>
        </p:nvSpPr>
        <p:spPr>
          <a:xfrm>
            <a:off x="7860792" y="2064020"/>
            <a:ext cx="92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seventh</a:t>
            </a:r>
            <a:endParaRPr lang="es-AR" dirty="0"/>
          </a:p>
        </p:txBody>
      </p:sp>
      <p:sp>
        <p:nvSpPr>
          <p:cNvPr id="23" name="22 CuadroTexto"/>
          <p:cNvSpPr txBox="1"/>
          <p:nvPr/>
        </p:nvSpPr>
        <p:spPr>
          <a:xfrm>
            <a:off x="7827264" y="3017520"/>
            <a:ext cx="92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tenth</a:t>
            </a:r>
            <a:endParaRPr lang="es-AR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777244" y="3353110"/>
            <a:ext cx="107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eleventh</a:t>
            </a:r>
            <a:endParaRPr lang="es-AR" dirty="0"/>
          </a:p>
        </p:txBody>
      </p:sp>
      <p:sp>
        <p:nvSpPr>
          <p:cNvPr id="25" name="24 CuadroTexto"/>
          <p:cNvSpPr txBox="1"/>
          <p:nvPr/>
        </p:nvSpPr>
        <p:spPr>
          <a:xfrm>
            <a:off x="7665176" y="3855308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thirteenth</a:t>
            </a:r>
            <a:endParaRPr lang="es-AR" dirty="0"/>
          </a:p>
        </p:txBody>
      </p:sp>
      <p:sp>
        <p:nvSpPr>
          <p:cNvPr id="26" name="25 CuadroTexto"/>
          <p:cNvSpPr txBox="1"/>
          <p:nvPr/>
        </p:nvSpPr>
        <p:spPr>
          <a:xfrm>
            <a:off x="7642044" y="4109079"/>
            <a:ext cx="128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fourteenth</a:t>
            </a:r>
            <a:endParaRPr lang="es-AR" dirty="0"/>
          </a:p>
        </p:txBody>
      </p:sp>
      <p:sp>
        <p:nvSpPr>
          <p:cNvPr id="27" name="26 CuadroTexto"/>
          <p:cNvSpPr txBox="1"/>
          <p:nvPr/>
        </p:nvSpPr>
        <p:spPr>
          <a:xfrm>
            <a:off x="7575532" y="5403358"/>
            <a:ext cx="13680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700" dirty="0" err="1" smtClean="0"/>
              <a:t>twenty-third</a:t>
            </a:r>
            <a:endParaRPr lang="es-AR" sz="17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7910104" y="5937504"/>
            <a:ext cx="108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thirtieth</a:t>
            </a:r>
            <a:endParaRPr lang="es-AR" dirty="0"/>
          </a:p>
        </p:txBody>
      </p:sp>
      <p:sp>
        <p:nvSpPr>
          <p:cNvPr id="29" name="28 CuadroTexto"/>
          <p:cNvSpPr txBox="1"/>
          <p:nvPr/>
        </p:nvSpPr>
        <p:spPr>
          <a:xfrm>
            <a:off x="7668768" y="4718541"/>
            <a:ext cx="13131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700" dirty="0" err="1" smtClean="0"/>
              <a:t>twenty-first</a:t>
            </a:r>
            <a:endParaRPr lang="es-AR" sz="1700" dirty="0"/>
          </a:p>
        </p:txBody>
      </p:sp>
      <p:sp>
        <p:nvSpPr>
          <p:cNvPr id="9" name="8 CuadroTexto"/>
          <p:cNvSpPr txBox="1"/>
          <p:nvPr/>
        </p:nvSpPr>
        <p:spPr>
          <a:xfrm>
            <a:off x="7193280" y="2433352"/>
            <a:ext cx="63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8th</a:t>
            </a:r>
          </a:p>
          <a:p>
            <a:r>
              <a:rPr lang="es-MX" dirty="0" smtClean="0"/>
              <a:t>9th</a:t>
            </a:r>
            <a:endParaRPr lang="es-AR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046976" y="3587592"/>
            <a:ext cx="73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12th</a:t>
            </a:r>
            <a:endParaRPr lang="es-AR" dirty="0"/>
          </a:p>
        </p:txBody>
      </p:sp>
      <p:sp>
        <p:nvSpPr>
          <p:cNvPr id="32" name="31 CuadroTexto"/>
          <p:cNvSpPr txBox="1"/>
          <p:nvPr/>
        </p:nvSpPr>
        <p:spPr>
          <a:xfrm>
            <a:off x="7096996" y="5034026"/>
            <a:ext cx="73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22nd</a:t>
            </a:r>
            <a:endParaRPr lang="es-AR" dirty="0"/>
          </a:p>
        </p:txBody>
      </p:sp>
      <p:sp>
        <p:nvSpPr>
          <p:cNvPr id="33" name="32 CuadroTexto"/>
          <p:cNvSpPr txBox="1"/>
          <p:nvPr/>
        </p:nvSpPr>
        <p:spPr>
          <a:xfrm>
            <a:off x="7145138" y="4478410"/>
            <a:ext cx="73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20th</a:t>
            </a:r>
            <a:endParaRPr lang="es-AR" dirty="0"/>
          </a:p>
        </p:txBody>
      </p:sp>
      <p:sp>
        <p:nvSpPr>
          <p:cNvPr id="34" name="33 CuadroTexto"/>
          <p:cNvSpPr txBox="1"/>
          <p:nvPr/>
        </p:nvSpPr>
        <p:spPr>
          <a:xfrm>
            <a:off x="7087226" y="5645891"/>
            <a:ext cx="73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24th</a:t>
            </a:r>
            <a:endParaRPr lang="es-AR" dirty="0"/>
          </a:p>
        </p:txBody>
      </p:sp>
      <p:sp>
        <p:nvSpPr>
          <p:cNvPr id="35" name="34 CuadroTexto"/>
          <p:cNvSpPr txBox="1"/>
          <p:nvPr/>
        </p:nvSpPr>
        <p:spPr>
          <a:xfrm>
            <a:off x="7092070" y="6219706"/>
            <a:ext cx="79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31st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7207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6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9" grpId="0"/>
      <p:bldP spid="20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22114"/>
          </a:xfrm>
        </p:spPr>
        <p:txBody>
          <a:bodyPr/>
          <a:lstStyle/>
          <a:p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</a:t>
            </a:r>
          </a:p>
        </p:txBody>
      </p:sp>
      <p:pic>
        <p:nvPicPr>
          <p:cNvPr id="5" name="6B_3.3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76870" y="274638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7" y="1112530"/>
            <a:ext cx="6593412" cy="481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5 Entrada de lápiz"/>
              <p14:cNvContentPartPr/>
              <p14:nvPr/>
            </p14:nvContentPartPr>
            <p14:xfrm>
              <a:off x="1187640" y="2875320"/>
              <a:ext cx="991440" cy="18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1800" y="2811960"/>
                <a:ext cx="1023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6 Entrada de lápiz"/>
              <p14:cNvContentPartPr/>
              <p14:nvPr/>
            </p14:nvContentPartPr>
            <p14:xfrm>
              <a:off x="1187640" y="3116520"/>
              <a:ext cx="1161360" cy="1800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1800" y="3052800"/>
                <a:ext cx="11930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7 Entrada de lápiz"/>
              <p14:cNvContentPartPr/>
              <p14:nvPr/>
            </p14:nvContentPartPr>
            <p14:xfrm>
              <a:off x="1196640" y="3357720"/>
              <a:ext cx="982440" cy="36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0800" y="3294000"/>
                <a:ext cx="1014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8 Entrada de lápiz"/>
              <p14:cNvContentPartPr/>
              <p14:nvPr/>
            </p14:nvContentPartPr>
            <p14:xfrm>
              <a:off x="616320" y="4581000"/>
              <a:ext cx="9599760" cy="131292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6960" y="4571640"/>
                <a:ext cx="9618480" cy="1331640"/>
              </a:xfrm>
              <a:prstGeom prst="rect">
                <a:avLst/>
              </a:prstGeom>
            </p:spPr>
          </p:pic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06" y="1047657"/>
            <a:ext cx="5552094" cy="547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8781670" y="5934155"/>
            <a:ext cx="319087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Rectángulo"/>
          <p:cNvSpPr/>
          <p:nvPr/>
        </p:nvSpPr>
        <p:spPr>
          <a:xfrm>
            <a:off x="7186232" y="6330395"/>
            <a:ext cx="393287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Rectángulo"/>
          <p:cNvSpPr/>
          <p:nvPr/>
        </p:nvSpPr>
        <p:spPr>
          <a:xfrm>
            <a:off x="1732129" y="5934155"/>
            <a:ext cx="490777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err="1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When’s</a:t>
            </a:r>
            <a:r>
              <a:rPr lang="es-ES" sz="3600" b="1" cap="none" spc="0" dirty="0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s-ES" sz="3600" b="1" cap="none" spc="0" dirty="0" err="1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your</a:t>
            </a:r>
            <a:r>
              <a:rPr lang="es-ES" sz="3600" b="1" cap="none" spc="0" dirty="0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s-ES" sz="3600" b="1" cap="none" spc="0" dirty="0" err="1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birthday</a:t>
            </a:r>
            <a:r>
              <a:rPr lang="es-ES" sz="3600" b="1" cap="none" spc="0" dirty="0" smtClean="0">
                <a:ln w="11430"/>
                <a:solidFill>
                  <a:srgbClr val="FF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s-ES" sz="3600" b="1" cap="none" spc="0" dirty="0">
              <a:ln w="11430"/>
              <a:solidFill>
                <a:srgbClr val="FF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071045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55" y="295002"/>
            <a:ext cx="6389866" cy="630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6B_3.3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7702" y="884238"/>
            <a:ext cx="609600" cy="6096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8410074" y="1708484"/>
            <a:ext cx="2212428" cy="480131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Public</a:t>
            </a:r>
            <a:r>
              <a:rPr lang="es-MX" b="1" dirty="0" smtClean="0"/>
              <a:t> </a:t>
            </a:r>
            <a:r>
              <a:rPr lang="es-MX" b="1" dirty="0" err="1" smtClean="0"/>
              <a:t>Holidays</a:t>
            </a:r>
            <a:r>
              <a:rPr lang="es-MX" b="1" dirty="0" smtClean="0"/>
              <a:t> in Argentina</a:t>
            </a:r>
          </a:p>
          <a:p>
            <a:endParaRPr lang="es-MX" b="1" dirty="0" smtClean="0"/>
          </a:p>
          <a:p>
            <a:r>
              <a:rPr lang="es-MX" b="1" dirty="0" smtClean="0"/>
              <a:t>1/1</a:t>
            </a:r>
          </a:p>
          <a:p>
            <a:r>
              <a:rPr lang="es-MX" b="1" dirty="0" smtClean="0"/>
              <a:t>15/2</a:t>
            </a:r>
          </a:p>
          <a:p>
            <a:r>
              <a:rPr lang="es-MX" b="1" dirty="0" smtClean="0"/>
              <a:t>16/2</a:t>
            </a:r>
          </a:p>
          <a:p>
            <a:r>
              <a:rPr lang="es-MX" b="1" dirty="0" smtClean="0"/>
              <a:t>24/3</a:t>
            </a:r>
          </a:p>
          <a:p>
            <a:r>
              <a:rPr lang="es-MX" b="1" dirty="0" smtClean="0"/>
              <a:t>2/4</a:t>
            </a:r>
          </a:p>
          <a:p>
            <a:r>
              <a:rPr lang="es-MX" b="1" dirty="0" smtClean="0"/>
              <a:t>1/5</a:t>
            </a:r>
          </a:p>
          <a:p>
            <a:r>
              <a:rPr lang="es-MX" b="1" dirty="0" smtClean="0"/>
              <a:t>25/5</a:t>
            </a:r>
          </a:p>
          <a:p>
            <a:r>
              <a:rPr lang="es-MX" b="1" dirty="0" smtClean="0"/>
              <a:t>20/6</a:t>
            </a:r>
          </a:p>
          <a:p>
            <a:r>
              <a:rPr lang="es-MX" b="1" dirty="0" smtClean="0"/>
              <a:t>9/7</a:t>
            </a:r>
          </a:p>
          <a:p>
            <a:r>
              <a:rPr lang="es-MX" b="1" dirty="0" smtClean="0"/>
              <a:t>17/8</a:t>
            </a:r>
          </a:p>
          <a:p>
            <a:r>
              <a:rPr lang="es-MX" b="1" dirty="0" smtClean="0"/>
              <a:t>12/10</a:t>
            </a:r>
          </a:p>
          <a:p>
            <a:r>
              <a:rPr lang="es-MX" b="1" dirty="0" smtClean="0"/>
              <a:t>20/11</a:t>
            </a:r>
          </a:p>
          <a:p>
            <a:r>
              <a:rPr lang="es-MX" b="1" dirty="0" smtClean="0"/>
              <a:t>8/12</a:t>
            </a:r>
          </a:p>
          <a:p>
            <a:r>
              <a:rPr lang="es-MX" b="1" dirty="0" smtClean="0"/>
              <a:t>25/12</a:t>
            </a:r>
            <a:endParaRPr lang="es-AR" b="1" dirty="0"/>
          </a:p>
        </p:txBody>
      </p:sp>
      <p:sp>
        <p:nvSpPr>
          <p:cNvPr id="2" name="1 Flecha derecha"/>
          <p:cNvSpPr/>
          <p:nvPr/>
        </p:nvSpPr>
        <p:spPr>
          <a:xfrm>
            <a:off x="268224" y="5693664"/>
            <a:ext cx="1536192" cy="341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85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427038"/>
            <a:ext cx="9278938" cy="600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85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B Rea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1286" y="466468"/>
            <a:ext cx="609600" cy="609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068" y="771268"/>
            <a:ext cx="6742112" cy="5898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5676" y="938287"/>
            <a:ext cx="5419725" cy="885825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573379" y="4499810"/>
            <a:ext cx="150041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3840319" y="4796589"/>
            <a:ext cx="123347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Rectángulo"/>
          <p:cNvSpPr/>
          <p:nvPr/>
        </p:nvSpPr>
        <p:spPr>
          <a:xfrm>
            <a:off x="6579301" y="4499810"/>
            <a:ext cx="85023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Rectángulo"/>
          <p:cNvSpPr/>
          <p:nvPr/>
        </p:nvSpPr>
        <p:spPr>
          <a:xfrm>
            <a:off x="7796462" y="3934326"/>
            <a:ext cx="179270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Rectángulo"/>
          <p:cNvSpPr/>
          <p:nvPr/>
        </p:nvSpPr>
        <p:spPr>
          <a:xfrm>
            <a:off x="6051884" y="4773729"/>
            <a:ext cx="75020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Rectángulo"/>
          <p:cNvSpPr/>
          <p:nvPr/>
        </p:nvSpPr>
        <p:spPr>
          <a:xfrm>
            <a:off x="4133840" y="5077326"/>
            <a:ext cx="150041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Rectángulo"/>
          <p:cNvSpPr/>
          <p:nvPr/>
        </p:nvSpPr>
        <p:spPr>
          <a:xfrm>
            <a:off x="7796462" y="5053262"/>
            <a:ext cx="150041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Rectángulo"/>
          <p:cNvSpPr/>
          <p:nvPr/>
        </p:nvSpPr>
        <p:spPr>
          <a:xfrm>
            <a:off x="7004417" y="5329989"/>
            <a:ext cx="948457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Rectángulo"/>
          <p:cNvSpPr/>
          <p:nvPr/>
        </p:nvSpPr>
        <p:spPr>
          <a:xfrm>
            <a:off x="8317709" y="5328785"/>
            <a:ext cx="750209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14 Rectángulo"/>
          <p:cNvSpPr/>
          <p:nvPr/>
        </p:nvSpPr>
        <p:spPr>
          <a:xfrm>
            <a:off x="6296044" y="5618747"/>
            <a:ext cx="1500418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16 Rectángulo"/>
          <p:cNvSpPr/>
          <p:nvPr/>
        </p:nvSpPr>
        <p:spPr>
          <a:xfrm>
            <a:off x="3902960" y="6192253"/>
            <a:ext cx="981089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17 Rectángulo"/>
          <p:cNvSpPr/>
          <p:nvPr/>
        </p:nvSpPr>
        <p:spPr>
          <a:xfrm>
            <a:off x="5314955" y="6192252"/>
            <a:ext cx="981089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18 Rectángulo"/>
          <p:cNvSpPr/>
          <p:nvPr/>
        </p:nvSpPr>
        <p:spPr>
          <a:xfrm>
            <a:off x="7796462" y="6185435"/>
            <a:ext cx="981089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19 Rectángulo"/>
          <p:cNvSpPr/>
          <p:nvPr/>
        </p:nvSpPr>
        <p:spPr>
          <a:xfrm>
            <a:off x="3902959" y="6525127"/>
            <a:ext cx="981089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19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6B Reading.mp3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8259" y="247412"/>
            <a:ext cx="609600" cy="609600"/>
          </a:xfrm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9" y="1964177"/>
            <a:ext cx="4968553" cy="270928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390" y="3825720"/>
            <a:ext cx="5095875" cy="2714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58" y="49654"/>
            <a:ext cx="6619332" cy="1919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057859" y="26925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FF0000"/>
                </a:solidFill>
                <a:latin typeface="Calibri"/>
              </a:rPr>
              <a:t>I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hate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getting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up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early</a:t>
            </a:r>
            <a:endParaRPr lang="es-AR" sz="12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702289" y="3687221"/>
            <a:ext cx="1336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days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are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long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096892" y="4568174"/>
            <a:ext cx="1984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FF0000"/>
                </a:solidFill>
                <a:latin typeface="Calibri"/>
              </a:rPr>
              <a:t>I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like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making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plans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8741050" y="411461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FF0000"/>
                </a:solidFill>
                <a:latin typeface="Calibri"/>
              </a:rPr>
              <a:t>I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like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being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awake</a:t>
            </a:r>
            <a:endParaRPr lang="es-AR" sz="12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8576676" y="4767536"/>
            <a:ext cx="1624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>
                <a:solidFill>
                  <a:srgbClr val="FF0000"/>
                </a:solidFill>
                <a:latin typeface="Calibri"/>
              </a:rPr>
              <a:t>Every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week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is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different</a:t>
            </a:r>
            <a:endParaRPr lang="es-AR" sz="12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0573256" y="5744290"/>
            <a:ext cx="1135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FF0000"/>
                </a:solidFill>
                <a:latin typeface="Calibri"/>
              </a:rPr>
              <a:t>I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love</a:t>
            </a:r>
            <a:r>
              <a:rPr lang="es-AR" sz="12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sz="1200" dirty="0" err="1">
                <a:solidFill>
                  <a:srgbClr val="FF0000"/>
                </a:solidFill>
                <a:latin typeface="Calibri"/>
              </a:rPr>
              <a:t>cooking</a:t>
            </a:r>
            <a:endParaRPr lang="es-AR" sz="12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2885951" y="182880"/>
            <a:ext cx="190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0:38</a:t>
            </a:r>
            <a:endParaRPr lang="es-AR" b="1" dirty="0"/>
          </a:p>
        </p:txBody>
      </p:sp>
      <p:sp>
        <p:nvSpPr>
          <p:cNvPr id="3" name="2 Flecha derecha"/>
          <p:cNvSpPr/>
          <p:nvPr/>
        </p:nvSpPr>
        <p:spPr>
          <a:xfrm>
            <a:off x="3702289" y="182880"/>
            <a:ext cx="108916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56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536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471</Words>
  <Application>Microsoft Office PowerPoint</Application>
  <PresentationFormat>Personalizado</PresentationFormat>
  <Paragraphs>113</Paragraphs>
  <Slides>21</Slides>
  <Notes>0</Notes>
  <HiddenSlides>0</HiddenSlides>
  <MMClips>17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3" baseType="lpstr">
      <vt:lpstr>Tema de Office</vt:lpstr>
      <vt:lpstr>1_Tema de Office</vt:lpstr>
      <vt:lpstr>6B  </vt:lpstr>
      <vt:lpstr>Presentación de PowerPoint</vt:lpstr>
      <vt:lpstr>Presentación de PowerPoint</vt:lpstr>
      <vt:lpstr>THE DATE</vt:lpstr>
      <vt:lpstr>DATES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OXFORD STUDENT’S SITE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6B</dc:title>
  <dc:creator>Gladys</dc:creator>
  <cp:lastModifiedBy>gladysmaba@outlook.com</cp:lastModifiedBy>
  <cp:revision>41</cp:revision>
  <dcterms:created xsi:type="dcterms:W3CDTF">2020-04-15T14:10:51Z</dcterms:created>
  <dcterms:modified xsi:type="dcterms:W3CDTF">2024-05-20T23:36:22Z</dcterms:modified>
</cp:coreProperties>
</file>